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sldIdLst>
    <p:sldId id="257" r:id="rId2"/>
    <p:sldId id="258" r:id="rId3"/>
    <p:sldId id="259" r:id="rId4"/>
    <p:sldId id="264" r:id="rId5"/>
    <p:sldId id="265" r:id="rId6"/>
    <p:sldId id="266" r:id="rId7"/>
    <p:sldId id="267" r:id="rId8"/>
    <p:sldId id="268" r:id="rId9"/>
    <p:sldId id="269" r:id="rId10"/>
    <p:sldId id="270" r:id="rId11"/>
    <p:sldId id="271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1" d="100"/>
          <a:sy n="71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FEC2E3-9C88-4D1B-AB81-C2C8DAF6438D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CF1E14-4D24-4D1B-A1EC-5ABB7EE5D97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7293762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5474F26-54D9-4B6B-8A51-EF3A1BEC24BB}" type="slidenum">
              <a:rPr lang="en-US">
                <a:solidFill>
                  <a:srgbClr val="0563C1"/>
                </a:solidFill>
                <a:latin typeface="Helvetica" pitchFamily="-84" charset="0"/>
              </a:rPr>
              <a:pPr/>
              <a:t>2</a:t>
            </a:fld>
            <a:endParaRPr lang="en-US">
              <a:solidFill>
                <a:srgbClr val="0563C1"/>
              </a:solidFill>
              <a:latin typeface="Helvetica" pitchFamily="-84" charset="0"/>
            </a:endParaRPr>
          </a:p>
        </p:txBody>
      </p:sp>
      <p:sp>
        <p:nvSpPr>
          <p:cNvPr id="31746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680539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33DC02F-2439-486C-9E93-017FCD46B16C}" type="slidenum">
              <a:rPr lang="en-US">
                <a:solidFill>
                  <a:srgbClr val="0563C1"/>
                </a:solidFill>
                <a:latin typeface="Helvetica" pitchFamily="-84" charset="0"/>
              </a:rPr>
              <a:pPr/>
              <a:t>11</a:t>
            </a:fld>
            <a:endParaRPr lang="en-US">
              <a:solidFill>
                <a:srgbClr val="0563C1"/>
              </a:solidFill>
              <a:latin typeface="Helvetica" pitchFamily="-84" charset="0"/>
            </a:endParaRPr>
          </a:p>
        </p:txBody>
      </p:sp>
      <p:sp>
        <p:nvSpPr>
          <p:cNvPr id="33794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1871135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33DC02F-2439-486C-9E93-017FCD46B16C}" type="slidenum">
              <a:rPr lang="en-US">
                <a:solidFill>
                  <a:srgbClr val="0563C1"/>
                </a:solidFill>
                <a:latin typeface="Helvetica" pitchFamily="-84" charset="0"/>
              </a:rPr>
              <a:pPr/>
              <a:t>3</a:t>
            </a:fld>
            <a:endParaRPr lang="en-US">
              <a:solidFill>
                <a:srgbClr val="0563C1"/>
              </a:solidFill>
              <a:latin typeface="Helvetica" pitchFamily="-84" charset="0"/>
            </a:endParaRPr>
          </a:p>
        </p:txBody>
      </p:sp>
      <p:sp>
        <p:nvSpPr>
          <p:cNvPr id="33794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975213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5474F26-54D9-4B6B-8A51-EF3A1BEC24BB}" type="slidenum">
              <a:rPr lang="en-US">
                <a:solidFill>
                  <a:srgbClr val="0563C1"/>
                </a:solidFill>
                <a:latin typeface="Helvetica" pitchFamily="-84" charset="0"/>
              </a:rPr>
              <a:pPr/>
              <a:t>4</a:t>
            </a:fld>
            <a:endParaRPr lang="en-US">
              <a:solidFill>
                <a:srgbClr val="0563C1"/>
              </a:solidFill>
              <a:latin typeface="Helvetica" pitchFamily="-84" charset="0"/>
            </a:endParaRPr>
          </a:p>
        </p:txBody>
      </p:sp>
      <p:sp>
        <p:nvSpPr>
          <p:cNvPr id="31746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426420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33DC02F-2439-486C-9E93-017FCD46B16C}" type="slidenum">
              <a:rPr lang="en-US">
                <a:solidFill>
                  <a:srgbClr val="0563C1"/>
                </a:solidFill>
                <a:latin typeface="Helvetica" pitchFamily="-84" charset="0"/>
              </a:rPr>
              <a:pPr/>
              <a:t>5</a:t>
            </a:fld>
            <a:endParaRPr lang="en-US">
              <a:solidFill>
                <a:srgbClr val="0563C1"/>
              </a:solidFill>
              <a:latin typeface="Helvetica" pitchFamily="-84" charset="0"/>
            </a:endParaRPr>
          </a:p>
        </p:txBody>
      </p:sp>
      <p:sp>
        <p:nvSpPr>
          <p:cNvPr id="33794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0489954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5474F26-54D9-4B6B-8A51-EF3A1BEC24BB}" type="slidenum">
              <a:rPr lang="en-US">
                <a:solidFill>
                  <a:srgbClr val="0563C1"/>
                </a:solidFill>
                <a:latin typeface="Helvetica" pitchFamily="-84" charset="0"/>
              </a:rPr>
              <a:pPr/>
              <a:t>6</a:t>
            </a:fld>
            <a:endParaRPr lang="en-US">
              <a:solidFill>
                <a:srgbClr val="0563C1"/>
              </a:solidFill>
              <a:latin typeface="Helvetica" pitchFamily="-84" charset="0"/>
            </a:endParaRPr>
          </a:p>
        </p:txBody>
      </p:sp>
      <p:sp>
        <p:nvSpPr>
          <p:cNvPr id="31746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56376918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33DC02F-2439-486C-9E93-017FCD46B16C}" type="slidenum">
              <a:rPr lang="en-US">
                <a:solidFill>
                  <a:srgbClr val="0563C1"/>
                </a:solidFill>
                <a:latin typeface="Helvetica" pitchFamily="-84" charset="0"/>
              </a:rPr>
              <a:pPr/>
              <a:t>7</a:t>
            </a:fld>
            <a:endParaRPr lang="en-US">
              <a:solidFill>
                <a:srgbClr val="0563C1"/>
              </a:solidFill>
              <a:latin typeface="Helvetica" pitchFamily="-84" charset="0"/>
            </a:endParaRPr>
          </a:p>
        </p:txBody>
      </p:sp>
      <p:sp>
        <p:nvSpPr>
          <p:cNvPr id="33794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8248922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5474F26-54D9-4B6B-8A51-EF3A1BEC24BB}" type="slidenum">
              <a:rPr lang="en-US">
                <a:solidFill>
                  <a:srgbClr val="0563C1"/>
                </a:solidFill>
                <a:latin typeface="Helvetica" pitchFamily="-84" charset="0"/>
              </a:rPr>
              <a:pPr/>
              <a:t>8</a:t>
            </a:fld>
            <a:endParaRPr lang="en-US">
              <a:solidFill>
                <a:srgbClr val="0563C1"/>
              </a:solidFill>
              <a:latin typeface="Helvetica" pitchFamily="-84" charset="0"/>
            </a:endParaRPr>
          </a:p>
        </p:txBody>
      </p:sp>
      <p:sp>
        <p:nvSpPr>
          <p:cNvPr id="31746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7118373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33DC02F-2439-486C-9E93-017FCD46B16C}" type="slidenum">
              <a:rPr lang="en-US">
                <a:solidFill>
                  <a:srgbClr val="0563C1"/>
                </a:solidFill>
                <a:latin typeface="Helvetica" pitchFamily="-84" charset="0"/>
              </a:rPr>
              <a:pPr/>
              <a:t>9</a:t>
            </a:fld>
            <a:endParaRPr lang="en-US">
              <a:solidFill>
                <a:srgbClr val="0563C1"/>
              </a:solidFill>
              <a:latin typeface="Helvetica" pitchFamily="-84" charset="0"/>
            </a:endParaRPr>
          </a:p>
        </p:txBody>
      </p:sp>
      <p:sp>
        <p:nvSpPr>
          <p:cNvPr id="33794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8086581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5474F26-54D9-4B6B-8A51-EF3A1BEC24BB}" type="slidenum">
              <a:rPr lang="en-US">
                <a:solidFill>
                  <a:srgbClr val="0563C1"/>
                </a:solidFill>
                <a:latin typeface="Helvetica" pitchFamily="-84" charset="0"/>
              </a:rPr>
              <a:pPr/>
              <a:t>10</a:t>
            </a:fld>
            <a:endParaRPr lang="en-US">
              <a:solidFill>
                <a:srgbClr val="0563C1"/>
              </a:solidFill>
              <a:latin typeface="Helvetica" pitchFamily="-84" charset="0"/>
            </a:endParaRPr>
          </a:p>
        </p:txBody>
      </p:sp>
      <p:sp>
        <p:nvSpPr>
          <p:cNvPr id="31746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9390134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65160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63754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09219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06634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28098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488620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69104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44394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82939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2930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6588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5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8F1A95-A15C-4DE6-A11F-C0669D9BE81C}" type="datetimeFigureOut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4/02/2016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CB72F6-AAAC-4EC4-A620-E33B65191757}" type="slidenum">
              <a:rPr lang="en-A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en-A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66048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 txBox="1">
            <a:spLocks noRot="1" noChangeArrowheads="1"/>
          </p:cNvSpPr>
          <p:nvPr/>
        </p:nvSpPr>
        <p:spPr>
          <a:xfrm>
            <a:off x="1775520" y="2456892"/>
            <a:ext cx="8382000" cy="194421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en-US" sz="4500" b="1" dirty="0" smtClean="0">
                <a:solidFill>
                  <a:srgbClr val="FFFD76"/>
                </a:solidFill>
                <a:ea typeface="ＭＳ Ｐゴシック" pitchFamily="34" charset="-128"/>
              </a:rPr>
              <a:t>Cosmic Hymn of </a:t>
            </a:r>
            <a:r>
              <a:rPr lang="en-US" sz="4500" b="1" dirty="0" smtClean="0">
                <a:solidFill>
                  <a:srgbClr val="FFFD76"/>
                </a:solidFill>
                <a:ea typeface="ＭＳ Ｐゴシック" pitchFamily="34" charset="-128"/>
              </a:rPr>
              <a:t>Praise</a:t>
            </a:r>
          </a:p>
          <a:p>
            <a:pPr algn="ctr">
              <a:spcBef>
                <a:spcPct val="0"/>
              </a:spcBef>
              <a:defRPr/>
            </a:pPr>
            <a:r>
              <a:rPr lang="en-US" sz="2800" b="1" i="1" dirty="0" smtClean="0">
                <a:solidFill>
                  <a:srgbClr val="FFFD76"/>
                </a:solidFill>
                <a:ea typeface="ＭＳ Ｐゴシック" pitchFamily="34" charset="-128"/>
              </a:rPr>
              <a:t>Based on Psalm 148</a:t>
            </a:r>
            <a:r>
              <a:rPr lang="en-US" sz="4400" dirty="0">
                <a:solidFill>
                  <a:srgbClr val="FFFD76"/>
                </a:solidFill>
                <a:ea typeface="ＭＳ Ｐゴシック" pitchFamily="34" charset="-128"/>
              </a:rPr>
              <a:t/>
            </a:r>
            <a:br>
              <a:rPr lang="en-US" sz="4400" dirty="0">
                <a:solidFill>
                  <a:srgbClr val="FFFD76"/>
                </a:solidFill>
                <a:ea typeface="ＭＳ Ｐゴシック" pitchFamily="34" charset="-128"/>
              </a:rPr>
            </a:br>
            <a:r>
              <a:rPr lang="en-US" sz="2200" dirty="0">
                <a:solidFill>
                  <a:srgbClr val="85FFE0"/>
                </a:solidFill>
                <a:ea typeface="ＭＳ Ｐゴシック" pitchFamily="34" charset="-128"/>
              </a:rPr>
              <a:t>Words &amp; music: Michael </a:t>
            </a:r>
            <a:r>
              <a:rPr lang="en-US" sz="2200" dirty="0" smtClean="0">
                <a:solidFill>
                  <a:srgbClr val="85FFE0"/>
                </a:solidFill>
                <a:ea typeface="ＭＳ Ｐゴシック" pitchFamily="34" charset="-128"/>
              </a:rPr>
              <a:t>Mangan</a:t>
            </a:r>
            <a:r>
              <a:rPr lang="en-US" sz="1600" i="1" dirty="0">
                <a:solidFill>
                  <a:srgbClr val="85FFE0"/>
                </a:solidFill>
                <a:ea typeface="ＭＳ Ｐゴシック" pitchFamily="34" charset="-128"/>
              </a:rPr>
              <a:t/>
            </a:r>
            <a:br>
              <a:rPr lang="en-US" sz="1600" i="1" dirty="0">
                <a:solidFill>
                  <a:srgbClr val="85FFE0"/>
                </a:solidFill>
                <a:ea typeface="ＭＳ Ｐゴシック" pitchFamily="34" charset="-128"/>
              </a:rPr>
            </a:br>
            <a: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  <a:t>© </a:t>
            </a:r>
            <a:r>
              <a:rPr lang="en-US" sz="1600" dirty="0" smtClean="0">
                <a:solidFill>
                  <a:srgbClr val="85FFE0"/>
                </a:solidFill>
                <a:ea typeface="ＭＳ Ｐゴシック" pitchFamily="34" charset="-128"/>
              </a:rPr>
              <a:t>2001 Litmus </a:t>
            </a:r>
            <a: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  <a:t>Productions, Australia  </a:t>
            </a:r>
            <a:b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</a:br>
            <a: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  <a:t>&amp; WLP for North America</a:t>
            </a:r>
            <a:endParaRPr lang="en-US" sz="1600" dirty="0">
              <a:solidFill>
                <a:srgbClr val="0563C1"/>
              </a:solidFill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63960959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795" name="Rectangle 3"/>
          <p:cNvSpPr>
            <a:spLocks noGrp="1" noRot="1" noChangeArrowheads="1"/>
          </p:cNvSpPr>
          <p:nvPr>
            <p:ph idx="1"/>
          </p:nvPr>
        </p:nvSpPr>
        <p:spPr>
          <a:xfrm>
            <a:off x="1866900" y="2247748"/>
            <a:ext cx="8458200" cy="2362504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Every nation,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Mighty rulers,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Lowly people,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Let all creation sing.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6515321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842" name="Rectangle 2"/>
          <p:cNvSpPr>
            <a:spLocks noGrp="1" noRot="1" noChangeArrowheads="1"/>
          </p:cNvSpPr>
          <p:nvPr>
            <p:ph idx="1"/>
          </p:nvPr>
        </p:nvSpPr>
        <p:spPr>
          <a:xfrm>
            <a:off x="1828800" y="2878464"/>
            <a:ext cx="8534400" cy="1101073"/>
          </a:xfrm>
        </p:spPr>
        <p:txBody>
          <a:bodyPr>
            <a:no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Alleluia! Lift your voices!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Join creation’s cosmic hymn of praise.</a:t>
            </a:r>
          </a:p>
        </p:txBody>
      </p:sp>
      <p:sp>
        <p:nvSpPr>
          <p:cNvPr id="4" name="Rectangle 2"/>
          <p:cNvSpPr txBox="1">
            <a:spLocks noRot="1" noChangeArrowheads="1"/>
          </p:cNvSpPr>
          <p:nvPr/>
        </p:nvSpPr>
        <p:spPr>
          <a:xfrm>
            <a:off x="1775520" y="43892"/>
            <a:ext cx="8382000" cy="194421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en-US" sz="4500" b="1" dirty="0" smtClean="0">
                <a:solidFill>
                  <a:srgbClr val="FFFD76"/>
                </a:solidFill>
                <a:ea typeface="ＭＳ Ｐゴシック" pitchFamily="34" charset="-128"/>
              </a:rPr>
              <a:t>Cosmic Hymn of </a:t>
            </a:r>
            <a:r>
              <a:rPr lang="en-US" sz="4500" b="1" dirty="0" smtClean="0">
                <a:solidFill>
                  <a:srgbClr val="FFFD76"/>
                </a:solidFill>
                <a:ea typeface="ＭＳ Ｐゴシック" pitchFamily="34" charset="-128"/>
              </a:rPr>
              <a:t>Praise</a:t>
            </a:r>
          </a:p>
          <a:p>
            <a:pPr algn="ctr">
              <a:spcBef>
                <a:spcPct val="0"/>
              </a:spcBef>
              <a:defRPr/>
            </a:pPr>
            <a:r>
              <a:rPr lang="en-US" sz="2800" b="1" i="1" dirty="0" smtClean="0">
                <a:solidFill>
                  <a:srgbClr val="FFFD76"/>
                </a:solidFill>
                <a:ea typeface="ＭＳ Ｐゴシック" pitchFamily="34" charset="-128"/>
              </a:rPr>
              <a:t>Based on Psalm 148</a:t>
            </a:r>
            <a:r>
              <a:rPr lang="en-US" sz="4400" dirty="0">
                <a:solidFill>
                  <a:srgbClr val="FFFD76"/>
                </a:solidFill>
                <a:ea typeface="ＭＳ Ｐゴシック" pitchFamily="34" charset="-128"/>
              </a:rPr>
              <a:t/>
            </a:r>
            <a:br>
              <a:rPr lang="en-US" sz="4400" dirty="0">
                <a:solidFill>
                  <a:srgbClr val="FFFD76"/>
                </a:solidFill>
                <a:ea typeface="ＭＳ Ｐゴシック" pitchFamily="34" charset="-128"/>
              </a:rPr>
            </a:br>
            <a:r>
              <a:rPr lang="en-US" sz="2200" dirty="0">
                <a:solidFill>
                  <a:srgbClr val="85FFE0"/>
                </a:solidFill>
                <a:ea typeface="ＭＳ Ｐゴシック" pitchFamily="34" charset="-128"/>
              </a:rPr>
              <a:t>Words &amp; music: Michael </a:t>
            </a:r>
            <a:r>
              <a:rPr lang="en-US" sz="2200" dirty="0" smtClean="0">
                <a:solidFill>
                  <a:srgbClr val="85FFE0"/>
                </a:solidFill>
                <a:ea typeface="ＭＳ Ｐゴシック" pitchFamily="34" charset="-128"/>
              </a:rPr>
              <a:t>Mangan</a:t>
            </a:r>
            <a:r>
              <a:rPr lang="en-US" sz="1600" i="1" dirty="0">
                <a:solidFill>
                  <a:srgbClr val="85FFE0"/>
                </a:solidFill>
                <a:ea typeface="ＭＳ Ｐゴシック" pitchFamily="34" charset="-128"/>
              </a:rPr>
              <a:t/>
            </a:r>
            <a:br>
              <a:rPr lang="en-US" sz="1600" i="1" dirty="0">
                <a:solidFill>
                  <a:srgbClr val="85FFE0"/>
                </a:solidFill>
                <a:ea typeface="ＭＳ Ｐゴシック" pitchFamily="34" charset="-128"/>
              </a:rPr>
            </a:br>
            <a: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  <a:t>© </a:t>
            </a:r>
            <a:r>
              <a:rPr lang="en-US" sz="1600" dirty="0" smtClean="0">
                <a:solidFill>
                  <a:srgbClr val="85FFE0"/>
                </a:solidFill>
                <a:ea typeface="ＭＳ Ｐゴシック" pitchFamily="34" charset="-128"/>
              </a:rPr>
              <a:t>2001 Litmus </a:t>
            </a:r>
            <a: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  <a:t>Productions, Australia  </a:t>
            </a:r>
            <a:b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</a:br>
            <a: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  <a:t>&amp; WLP for North America</a:t>
            </a:r>
            <a:endParaRPr lang="en-US" sz="1600" dirty="0">
              <a:solidFill>
                <a:srgbClr val="0563C1"/>
              </a:solidFill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9106730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795" name="Rectangle 3"/>
          <p:cNvSpPr>
            <a:spLocks noGrp="1" noRot="1" noChangeArrowheads="1"/>
          </p:cNvSpPr>
          <p:nvPr>
            <p:ph idx="1"/>
          </p:nvPr>
        </p:nvSpPr>
        <p:spPr>
          <a:xfrm>
            <a:off x="1866900" y="2805859"/>
            <a:ext cx="8458200" cy="2362504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Sun and moon,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Shining stars,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Highest heavens,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Let all creation sing.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</p:txBody>
      </p:sp>
      <p:sp>
        <p:nvSpPr>
          <p:cNvPr id="4" name="Rectangle 2"/>
          <p:cNvSpPr txBox="1">
            <a:spLocks noRot="1" noChangeArrowheads="1"/>
          </p:cNvSpPr>
          <p:nvPr/>
        </p:nvSpPr>
        <p:spPr>
          <a:xfrm>
            <a:off x="1775520" y="43892"/>
            <a:ext cx="8382000" cy="194421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en-US" sz="4500" b="1" dirty="0" smtClean="0">
                <a:solidFill>
                  <a:srgbClr val="FFFD76"/>
                </a:solidFill>
                <a:ea typeface="ＭＳ Ｐゴシック" pitchFamily="34" charset="-128"/>
              </a:rPr>
              <a:t>Cosmic Hymn of </a:t>
            </a:r>
            <a:r>
              <a:rPr lang="en-US" sz="4500" b="1" dirty="0" smtClean="0">
                <a:solidFill>
                  <a:srgbClr val="FFFD76"/>
                </a:solidFill>
                <a:ea typeface="ＭＳ Ｐゴシック" pitchFamily="34" charset="-128"/>
              </a:rPr>
              <a:t>Praise</a:t>
            </a:r>
          </a:p>
          <a:p>
            <a:pPr algn="ctr">
              <a:spcBef>
                <a:spcPct val="0"/>
              </a:spcBef>
              <a:defRPr/>
            </a:pPr>
            <a:r>
              <a:rPr lang="en-US" sz="2800" b="1" i="1" dirty="0" smtClean="0">
                <a:solidFill>
                  <a:srgbClr val="FFFD76"/>
                </a:solidFill>
                <a:ea typeface="ＭＳ Ｐゴシック" pitchFamily="34" charset="-128"/>
              </a:rPr>
              <a:t>Based on Psalm 148</a:t>
            </a:r>
            <a:r>
              <a:rPr lang="en-US" sz="4400" dirty="0">
                <a:solidFill>
                  <a:srgbClr val="FFFD76"/>
                </a:solidFill>
                <a:ea typeface="ＭＳ Ｐゴシック" pitchFamily="34" charset="-128"/>
              </a:rPr>
              <a:t/>
            </a:r>
            <a:br>
              <a:rPr lang="en-US" sz="4400" dirty="0">
                <a:solidFill>
                  <a:srgbClr val="FFFD76"/>
                </a:solidFill>
                <a:ea typeface="ＭＳ Ｐゴシック" pitchFamily="34" charset="-128"/>
              </a:rPr>
            </a:br>
            <a:r>
              <a:rPr lang="en-US" sz="2200" dirty="0">
                <a:solidFill>
                  <a:srgbClr val="85FFE0"/>
                </a:solidFill>
                <a:ea typeface="ＭＳ Ｐゴシック" pitchFamily="34" charset="-128"/>
              </a:rPr>
              <a:t>Words &amp; music: Michael </a:t>
            </a:r>
            <a:r>
              <a:rPr lang="en-US" sz="2200" dirty="0" smtClean="0">
                <a:solidFill>
                  <a:srgbClr val="85FFE0"/>
                </a:solidFill>
                <a:ea typeface="ＭＳ Ｐゴシック" pitchFamily="34" charset="-128"/>
              </a:rPr>
              <a:t>Mangan</a:t>
            </a:r>
            <a:r>
              <a:rPr lang="en-US" sz="1600" i="1" dirty="0">
                <a:solidFill>
                  <a:srgbClr val="85FFE0"/>
                </a:solidFill>
                <a:ea typeface="ＭＳ Ｐゴシック" pitchFamily="34" charset="-128"/>
              </a:rPr>
              <a:t/>
            </a:r>
            <a:br>
              <a:rPr lang="en-US" sz="1600" i="1" dirty="0">
                <a:solidFill>
                  <a:srgbClr val="85FFE0"/>
                </a:solidFill>
                <a:ea typeface="ＭＳ Ｐゴシック" pitchFamily="34" charset="-128"/>
              </a:rPr>
            </a:br>
            <a: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  <a:t>© </a:t>
            </a:r>
            <a:r>
              <a:rPr lang="en-US" sz="1600" dirty="0" smtClean="0">
                <a:solidFill>
                  <a:srgbClr val="85FFE0"/>
                </a:solidFill>
                <a:ea typeface="ＭＳ Ｐゴシック" pitchFamily="34" charset="-128"/>
              </a:rPr>
              <a:t>2001 Litmus </a:t>
            </a:r>
            <a: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  <a:t>Productions, Australia  </a:t>
            </a:r>
            <a:b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</a:br>
            <a:r>
              <a:rPr lang="en-US" sz="1600" dirty="0">
                <a:solidFill>
                  <a:srgbClr val="85FFE0"/>
                </a:solidFill>
                <a:ea typeface="ＭＳ Ｐゴシック" pitchFamily="34" charset="-128"/>
              </a:rPr>
              <a:t>&amp; WLP for North America</a:t>
            </a:r>
            <a:endParaRPr lang="en-US" sz="1600" dirty="0">
              <a:solidFill>
                <a:srgbClr val="0563C1"/>
              </a:solidFill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02249526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842" name="Rectangle 2"/>
          <p:cNvSpPr>
            <a:spLocks noGrp="1" noRot="1" noChangeArrowheads="1"/>
          </p:cNvSpPr>
          <p:nvPr>
            <p:ph idx="1"/>
          </p:nvPr>
        </p:nvSpPr>
        <p:spPr>
          <a:xfrm>
            <a:off x="1828800" y="2878464"/>
            <a:ext cx="8534400" cy="1101073"/>
          </a:xfrm>
        </p:spPr>
        <p:txBody>
          <a:bodyPr>
            <a:no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Alleluia! Lift your voices!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Join creation’s cosmic hymn of praise.</a:t>
            </a:r>
          </a:p>
        </p:txBody>
      </p:sp>
    </p:spTree>
    <p:extLst>
      <p:ext uri="{BB962C8B-B14F-4D97-AF65-F5344CB8AC3E}">
        <p14:creationId xmlns:p14="http://schemas.microsoft.com/office/powerpoint/2010/main" val="1223114828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795" name="Rectangle 3"/>
          <p:cNvSpPr>
            <a:spLocks noGrp="1" noRot="1" noChangeArrowheads="1"/>
          </p:cNvSpPr>
          <p:nvPr>
            <p:ph idx="1"/>
          </p:nvPr>
        </p:nvSpPr>
        <p:spPr>
          <a:xfrm>
            <a:off x="1866900" y="2247748"/>
            <a:ext cx="8458200" cy="2362504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All the earth,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Deepest oceans,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Wind and fire,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Let all creation sing.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40090253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842" name="Rectangle 2"/>
          <p:cNvSpPr>
            <a:spLocks noGrp="1" noRot="1" noChangeArrowheads="1"/>
          </p:cNvSpPr>
          <p:nvPr>
            <p:ph idx="1"/>
          </p:nvPr>
        </p:nvSpPr>
        <p:spPr>
          <a:xfrm>
            <a:off x="1828800" y="2878464"/>
            <a:ext cx="8534400" cy="1101073"/>
          </a:xfrm>
        </p:spPr>
        <p:txBody>
          <a:bodyPr>
            <a:no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Alleluia! Lift your voices!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Join creation’s cosmic hymn of praise.</a:t>
            </a:r>
          </a:p>
        </p:txBody>
      </p:sp>
    </p:spTree>
    <p:extLst>
      <p:ext uri="{BB962C8B-B14F-4D97-AF65-F5344CB8AC3E}">
        <p14:creationId xmlns:p14="http://schemas.microsoft.com/office/powerpoint/2010/main" val="3264848934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795" name="Rectangle 3"/>
          <p:cNvSpPr>
            <a:spLocks noGrp="1" noRot="1" noChangeArrowheads="1"/>
          </p:cNvSpPr>
          <p:nvPr>
            <p:ph idx="1"/>
          </p:nvPr>
        </p:nvSpPr>
        <p:spPr>
          <a:xfrm>
            <a:off x="1866900" y="2247748"/>
            <a:ext cx="8458200" cy="2362504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Hills and mountains,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Rivers, forests,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Living creatures,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Let all creation sing.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57717584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842" name="Rectangle 2"/>
          <p:cNvSpPr>
            <a:spLocks noGrp="1" noRot="1" noChangeArrowheads="1"/>
          </p:cNvSpPr>
          <p:nvPr>
            <p:ph idx="1"/>
          </p:nvPr>
        </p:nvSpPr>
        <p:spPr>
          <a:xfrm>
            <a:off x="1828800" y="2878464"/>
            <a:ext cx="8534400" cy="1101073"/>
          </a:xfrm>
        </p:spPr>
        <p:txBody>
          <a:bodyPr>
            <a:no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Alleluia! Lift your voices!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Join creation’s cosmic hymn of praise.</a:t>
            </a:r>
          </a:p>
        </p:txBody>
      </p:sp>
    </p:spTree>
    <p:extLst>
      <p:ext uri="{BB962C8B-B14F-4D97-AF65-F5344CB8AC3E}">
        <p14:creationId xmlns:p14="http://schemas.microsoft.com/office/powerpoint/2010/main" val="69921718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795" name="Rectangle 3"/>
          <p:cNvSpPr>
            <a:spLocks noGrp="1" noRot="1" noChangeArrowheads="1"/>
          </p:cNvSpPr>
          <p:nvPr>
            <p:ph idx="1"/>
          </p:nvPr>
        </p:nvSpPr>
        <p:spPr>
          <a:xfrm>
            <a:off x="1866900" y="2247748"/>
            <a:ext cx="8458200" cy="2362504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Men and women,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Little children,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Old people, </a:t>
            </a: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Praise God.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chemeClr val="bg1"/>
                </a:solidFill>
                <a:ea typeface="ＭＳ Ｐゴシック" charset="0"/>
                <a:cs typeface="ＭＳ Ｐゴシック" charset="0"/>
              </a:rPr>
              <a:t>Let all creation sing.</a:t>
            </a:r>
            <a:endParaRPr lang="en-AU" dirty="0" smtClean="0">
              <a:solidFill>
                <a:schemeClr val="bg1"/>
              </a:solidFill>
              <a:ea typeface="ＭＳ Ｐゴシック" charset="0"/>
              <a:cs typeface="ＭＳ Ｐゴシック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3006315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842" name="Rectangle 2"/>
          <p:cNvSpPr>
            <a:spLocks noGrp="1" noRot="1" noChangeArrowheads="1"/>
          </p:cNvSpPr>
          <p:nvPr>
            <p:ph idx="1"/>
          </p:nvPr>
        </p:nvSpPr>
        <p:spPr>
          <a:xfrm>
            <a:off x="1828800" y="2878464"/>
            <a:ext cx="8534400" cy="1101073"/>
          </a:xfrm>
        </p:spPr>
        <p:txBody>
          <a:bodyPr>
            <a:no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Alleluia! Lift your voices!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b="1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Join creation’s cosmic hymn of praise.</a:t>
            </a:r>
          </a:p>
        </p:txBody>
      </p:sp>
    </p:spTree>
    <p:extLst>
      <p:ext uri="{BB962C8B-B14F-4D97-AF65-F5344CB8AC3E}">
        <p14:creationId xmlns:p14="http://schemas.microsoft.com/office/powerpoint/2010/main" val="371565213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220</Words>
  <Application>Microsoft Office PowerPoint</Application>
  <PresentationFormat>Widescreen</PresentationFormat>
  <Paragraphs>46</Paragraphs>
  <Slides>11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8" baseType="lpstr">
      <vt:lpstr>Arial</vt:lpstr>
      <vt:lpstr>Calibri</vt:lpstr>
      <vt:lpstr>Calibri Light</vt:lpstr>
      <vt:lpstr>Helvetica</vt:lpstr>
      <vt:lpstr>ＭＳ Ｐゴシック</vt:lpstr>
      <vt:lpstr>Wingdings</vt:lpstr>
      <vt:lpstr>1_Office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account</dc:creator>
  <cp:lastModifiedBy>Microsoft account</cp:lastModifiedBy>
  <cp:revision>2</cp:revision>
  <dcterms:created xsi:type="dcterms:W3CDTF">2016-01-28T04:11:31Z</dcterms:created>
  <dcterms:modified xsi:type="dcterms:W3CDTF">2016-02-04T06:50:12Z</dcterms:modified>
</cp:coreProperties>
</file>

<file path=docProps/thumbnail.jpeg>
</file>